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A744-3044-456A-9D17-1489788AD337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17CCC-B1B6-40F3-950C-69DD2850C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1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A744-3044-456A-9D17-1489788AD337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17CCC-B1B6-40F3-950C-69DD2850C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A744-3044-456A-9D17-1489788AD337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17CCC-B1B6-40F3-950C-69DD2850C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43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A744-3044-456A-9D17-1489788AD337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17CCC-B1B6-40F3-950C-69DD2850C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A744-3044-456A-9D17-1489788AD337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17CCC-B1B6-40F3-950C-69DD2850C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1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A744-3044-456A-9D17-1489788AD337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17CCC-B1B6-40F3-950C-69DD2850C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63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A744-3044-456A-9D17-1489788AD337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17CCC-B1B6-40F3-950C-69DD2850C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93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A744-3044-456A-9D17-1489788AD337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17CCC-B1B6-40F3-950C-69DD2850C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5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A744-3044-456A-9D17-1489788AD337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17CCC-B1B6-40F3-950C-69DD2850C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14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A744-3044-456A-9D17-1489788AD337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17CCC-B1B6-40F3-950C-69DD2850C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15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A744-3044-456A-9D17-1489788AD337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17CCC-B1B6-40F3-950C-69DD2850C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35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9A744-3044-456A-9D17-1489788AD337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17CCC-B1B6-40F3-950C-69DD2850C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6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Basic Statistics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6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985962"/>
            <a:ext cx="79819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990600"/>
            <a:ext cx="81438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3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1071562"/>
            <a:ext cx="76295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4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614487"/>
            <a:ext cx="78962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951" y="351007"/>
            <a:ext cx="6275061" cy="64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9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1757362"/>
            <a:ext cx="66198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1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142" y="407345"/>
            <a:ext cx="5876658" cy="573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613" y="365125"/>
            <a:ext cx="6400800" cy="1466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88" y="1690688"/>
            <a:ext cx="71056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5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hocolate consumption and nobel pri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152" y="1027906"/>
            <a:ext cx="6667500" cy="579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1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544" y="90645"/>
            <a:ext cx="8658580" cy="674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4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837" y="169210"/>
            <a:ext cx="7370525" cy="673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3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566737"/>
            <a:ext cx="79724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6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690687"/>
            <a:ext cx="80676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2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928687"/>
            <a:ext cx="81629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033462"/>
            <a:ext cx="79438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7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185862"/>
            <a:ext cx="8029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4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728662"/>
            <a:ext cx="82867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5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</Words>
  <Application>Microsoft Office PowerPoint</Application>
  <PresentationFormat>Widescreen</PresentationFormat>
  <Paragraphs>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Basic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Statistics</dc:title>
  <dc:creator>ASUS</dc:creator>
  <cp:lastModifiedBy>ASUS</cp:lastModifiedBy>
  <cp:revision>5</cp:revision>
  <dcterms:created xsi:type="dcterms:W3CDTF">2022-02-14T02:14:42Z</dcterms:created>
  <dcterms:modified xsi:type="dcterms:W3CDTF">2022-02-14T03:21:07Z</dcterms:modified>
</cp:coreProperties>
</file>